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309" r:id="rId3"/>
    <p:sldId id="311" r:id="rId4"/>
  </p:sldIdLst>
  <p:sldSz cx="9144000" cy="5143500" type="screen16x9"/>
  <p:notesSz cx="9144000" cy="51435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0827" autoAdjust="0"/>
  </p:normalViewPr>
  <p:slideViewPr>
    <p:cSldViewPr>
      <p:cViewPr varScale="1">
        <p:scale>
          <a:sx n="89" d="100"/>
          <a:sy n="89" d="100"/>
        </p:scale>
        <p:origin x="822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93DD6-EA15-4C7B-9D4F-2E3F3ACD84CD}" type="datetimeFigureOut">
              <a:rPr lang="zh-CN" altLang="en-US" smtClean="0"/>
              <a:pPr/>
              <a:t>2017/11/25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3C1FA-8FE2-4F07-9AE2-F21926922F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504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3C1FA-8FE2-4F07-9AE2-F21926922F2D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2805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3C1FA-8FE2-4F07-9AE2-F21926922F2D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1613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8600" y="133350"/>
            <a:ext cx="77724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14400" y="1200150"/>
            <a:ext cx="67818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600" y="122656"/>
            <a:ext cx="6629400" cy="430887"/>
          </a:xfrm>
        </p:spPr>
        <p:txBody>
          <a:bodyPr lIns="0" tIns="0" rIns="0" bIns="0"/>
          <a:lstStyle>
            <a:lvl1pPr>
              <a:defRPr sz="2800" b="1" i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3900" y="1123950"/>
            <a:ext cx="6924446" cy="369332"/>
          </a:xfrm>
        </p:spPr>
        <p:txBody>
          <a:bodyPr lIns="0" tIns="0" rIns="0" bIns="0"/>
          <a:lstStyle>
            <a:lvl1pPr>
              <a:defRPr sz="2400" b="1" i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07" t="10744" r="28050" b="58142"/>
          <a:stretch/>
        </p:blipFill>
        <p:spPr>
          <a:xfrm>
            <a:off x="6248400" y="4324952"/>
            <a:ext cx="3103190" cy="587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11/25/2017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66750"/>
            <a:ext cx="7176007" cy="152400"/>
          </a:xfrm>
          <a:custGeom>
            <a:avLst/>
            <a:gdLst/>
            <a:ahLst/>
            <a:cxnLst/>
            <a:rect l="l" t="t" r="r" b="b"/>
            <a:pathLst>
              <a:path w="3629025" h="127000">
                <a:moveTo>
                  <a:pt x="0" y="126492"/>
                </a:moveTo>
                <a:lnTo>
                  <a:pt x="3629025" y="126492"/>
                </a:lnTo>
                <a:lnTo>
                  <a:pt x="3629025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0070C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2400" y="285750"/>
            <a:ext cx="7023607" cy="287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17375E"/>
                </a:solidFill>
                <a:latin typeface="Microsoft YaHei"/>
                <a:cs typeface="Microsoft YaHe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09776" y="1627251"/>
            <a:ext cx="6924446" cy="2146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001F5F"/>
                </a:solidFill>
                <a:latin typeface="Microsoft YaHei"/>
                <a:cs typeface="Microsoft YaHei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</p:sldLayoutIdLst>
  <p:timing>
    <p:tnLst>
      <p:par>
        <p:cTn id="1" dur="indefinite" restart="never" nodeType="tmRoot"/>
      </p:par>
    </p:tnLst>
  </p:timing>
  <p:txStyles>
    <p:titleStyle>
      <a:lvl1pPr>
        <a:defRPr sz="3200"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7531" y="1718771"/>
            <a:ext cx="6477000" cy="814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230" marR="5080" indent="-177165" algn="ctr">
              <a:lnSpc>
                <a:spcPct val="150100"/>
              </a:lnSpc>
            </a:pPr>
            <a:endParaRPr sz="4000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  <p:sp>
        <p:nvSpPr>
          <p:cNvPr id="12" name="Rectangle 15"/>
          <p:cNvSpPr txBox="1">
            <a:spLocks noChangeArrowheads="1"/>
          </p:cNvSpPr>
          <p:nvPr/>
        </p:nvSpPr>
        <p:spPr>
          <a:xfrm>
            <a:off x="1761565" y="3105150"/>
            <a:ext cx="6172200" cy="990600"/>
          </a:xfrm>
          <a:prstGeom prst="rect">
            <a:avLst/>
          </a:prstGeom>
          <a:ln/>
        </p:spPr>
        <p:txBody>
          <a:bodyPr wrap="square" lIns="0" tIns="0" rIns="0" bIns="0">
            <a:normAutofit/>
          </a:bodyPr>
          <a:lstStyle>
            <a:lvl1pPr marL="0">
              <a:defRPr sz="2400" b="1" i="0">
                <a:solidFill>
                  <a:srgbClr val="001F5F"/>
                </a:solidFill>
                <a:latin typeface="Microsoft YaHei"/>
                <a:ea typeface="+mn-ea"/>
                <a:cs typeface="Microsoft YaHei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800"/>
              </a:spcBef>
            </a:pPr>
            <a:r>
              <a:rPr lang="en-US" altLang="zh-CN" kern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**</a:t>
            </a:r>
          </a:p>
          <a:p>
            <a:pPr algn="ctr">
              <a:spcBef>
                <a:spcPts val="1800"/>
              </a:spcBef>
            </a:pPr>
            <a:r>
              <a:rPr lang="zh-CN" altLang="en-US" sz="1800" kern="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南京大学医学院附属鼓楼医院内分泌科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02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375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2"/>
          <p:cNvSpPr txBox="1">
            <a:spLocks noGrp="1"/>
          </p:cNvSpPr>
          <p:nvPr>
            <p:ph type="title"/>
          </p:nvPr>
        </p:nvSpPr>
        <p:spPr>
          <a:xfrm>
            <a:off x="1828800" y="1885950"/>
            <a:ext cx="6477000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230" marR="5080" indent="-177165" algn="ctr">
              <a:lnSpc>
                <a:spcPct val="150100"/>
              </a:lnSpc>
            </a:pPr>
            <a:r>
              <a:rPr lang="zh-CN" altLang="en-US" sz="440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谢 谢</a:t>
            </a:r>
            <a:r>
              <a:rPr lang="zh-CN" altLang="en-US" sz="44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！</a:t>
            </a:r>
            <a:endParaRPr sz="44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02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56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9</Words>
  <Application>Microsoft Office PowerPoint</Application>
  <PresentationFormat>全屏显示(16:9)</PresentationFormat>
  <Paragraphs>5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 Unicode MS</vt:lpstr>
      <vt:lpstr>宋体</vt:lpstr>
      <vt:lpstr>Microsoft YaHei</vt:lpstr>
      <vt:lpstr>Microsoft YaHei</vt:lpstr>
      <vt:lpstr>Arial</vt:lpstr>
      <vt:lpstr>Calibri</vt:lpstr>
      <vt:lpstr>Office Theme</vt:lpstr>
      <vt:lpstr>PowerPoint 演示文稿</vt:lpstr>
      <vt:lpstr>PowerPoint 演示文稿</vt:lpstr>
      <vt:lpstr>谢 谢！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air</dc:creator>
  <cp:lastModifiedBy>李晨曦</cp:lastModifiedBy>
  <cp:revision>43</cp:revision>
  <dcterms:created xsi:type="dcterms:W3CDTF">2017-06-28T12:52:08Z</dcterms:created>
  <dcterms:modified xsi:type="dcterms:W3CDTF">2017-11-25T02:32:24Z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2017-06-28T00:00:00Z</vt:filetime>
  </property>
</Properties>
</file>