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0" r:id="rId2"/>
    <p:sldId id="364" r:id="rId3"/>
    <p:sldId id="365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CCFF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1144" autoAdjust="0"/>
  </p:normalViewPr>
  <p:slideViewPr>
    <p:cSldViewPr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0CAC4-D911-4921-9B2F-73A1778B97B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FCAF-4335-4B5B-8CC0-CF7A92478C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959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44E37-6527-4FCB-B107-0702B9CF96E6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543B5-62C8-47C6-AB37-9341232DEF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33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5335364" cy="504056"/>
          </a:xfrm>
        </p:spPr>
        <p:txBody>
          <a:bodyPr/>
          <a:lstStyle>
            <a:lvl1pPr algn="l">
              <a:defRPr sz="32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6400800" cy="1752600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5338936" cy="378296"/>
          </a:xfrm>
        </p:spPr>
        <p:txBody>
          <a:bodyPr/>
          <a:lstStyle>
            <a:lvl1pPr algn="l">
              <a:defRPr sz="3200" b="1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bk object 16"/>
          <p:cNvSpPr/>
          <p:nvPr userDrawn="1"/>
        </p:nvSpPr>
        <p:spPr>
          <a:xfrm>
            <a:off x="0" y="821776"/>
            <a:ext cx="7020272" cy="158952"/>
          </a:xfrm>
          <a:custGeom>
            <a:avLst/>
            <a:gdLst/>
            <a:ahLst/>
            <a:cxnLst/>
            <a:rect l="l" t="t" r="r" b="b"/>
            <a:pathLst>
              <a:path w="3629025" h="127000">
                <a:moveTo>
                  <a:pt x="0" y="126492"/>
                </a:moveTo>
                <a:lnTo>
                  <a:pt x="3629025" y="126492"/>
                </a:lnTo>
                <a:lnTo>
                  <a:pt x="3629025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0070C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b="0">
              <a:latin typeface="+mn-lt"/>
              <a:ea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7" t="10744" r="28050" b="58142"/>
          <a:stretch/>
        </p:blipFill>
        <p:spPr>
          <a:xfrm>
            <a:off x="6139210" y="6062805"/>
            <a:ext cx="3103190" cy="5870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921429" y="2501300"/>
            <a:ext cx="7740577" cy="808111"/>
          </a:xfrm>
          <a:ln/>
        </p:spPr>
        <p:txBody>
          <a:bodyPr anchor="ctr">
            <a:no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endParaRPr lang="zh-CN" altLang="en-US" sz="40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1681198" y="4149080"/>
            <a:ext cx="6221040" cy="115212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zh-CN" altLang="en-US" sz="2100" b="1" kern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***</a:t>
            </a:r>
            <a:endParaRPr lang="en-US" altLang="zh-CN" sz="2100" b="1" kern="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zh-CN" altLang="en-US" sz="2100" b="1" kern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南京大学医学院附属鼓楼医院</a:t>
            </a:r>
            <a:r>
              <a:rPr lang="zh-CN" altLang="en-US" sz="2100" b="1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内分泌</a:t>
            </a:r>
            <a:r>
              <a:rPr lang="zh-CN" altLang="en-US" sz="2100" b="1" kern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科</a:t>
            </a:r>
            <a:endParaRPr lang="zh-CN" altLang="en-US" sz="21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02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24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498688" y="2636912"/>
            <a:ext cx="2376264" cy="808111"/>
          </a:xfrm>
          <a:ln/>
        </p:spPr>
        <p:txBody>
          <a:bodyPr anchor="ctr">
            <a:noAutofit/>
          </a:bodyPr>
          <a:lstStyle/>
          <a:p>
            <a:pPr>
              <a:lnSpc>
                <a:spcPts val="6000"/>
              </a:lnSpc>
              <a:spcAft>
                <a:spcPts val="1200"/>
              </a:spcAft>
            </a:pPr>
            <a:r>
              <a:rPr lang="zh-CN" altLang="en-US" sz="44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谢！</a:t>
            </a:r>
            <a:endParaRPr lang="zh-CN" altLang="en-US" sz="44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02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16846</TotalTime>
  <Words>7</Words>
  <Application>Microsoft Office PowerPoint</Application>
  <PresentationFormat>全屏显示(4:3)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谢 谢！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Erythropoietin via  PPARγ-dependent PI3K/AKT pathway alleviates insulin resistance  in hepatocytes</dc:title>
  <dc:creator>Jennifer</dc:creator>
  <cp:lastModifiedBy>李晨曦</cp:lastModifiedBy>
  <cp:revision>1056</cp:revision>
  <dcterms:created xsi:type="dcterms:W3CDTF">2014-10-27T11:20:03Z</dcterms:created>
  <dcterms:modified xsi:type="dcterms:W3CDTF">2017-11-25T02:32:38Z</dcterms:modified>
</cp:coreProperties>
</file>